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74" r:id="rId10"/>
    <p:sldId id="270" r:id="rId11"/>
    <p:sldId id="268" r:id="rId12"/>
    <p:sldId id="266" r:id="rId13"/>
    <p:sldId id="269" r:id="rId14"/>
    <p:sldId id="273" r:id="rId15"/>
    <p:sldId id="262" r:id="rId16"/>
    <p:sldId id="267" r:id="rId17"/>
    <p:sldId id="263" r:id="rId18"/>
    <p:sldId id="272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84E7-EEE9-E9BA-05EF-DE26A495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9139"/>
                <a:ext cx="72031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/>
                <a:t>Thresh</a:t>
              </a:r>
              <a:endParaRPr lang="en-US" dirty="0"/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93928" y="3429000"/>
            <a:ext cx="167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3200" b="1" dirty="0"/>
              <a:t>SCF </a:t>
            </a:r>
            <a:r>
              <a:rPr lang="en-US" sz="3200" b="1" dirty="0" err="1"/>
              <a:t>Eqns</a:t>
            </a:r>
            <a:endParaRPr lang="en-US" sz="3200" b="1" dirty="0"/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Transitions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977802" y="3117136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15684" y="5747260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261442" y="5749234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266161" y="4236973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488489" y="3892246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590450" y="3297172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672370" y="3115162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495342" y="323026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30567" y="4343313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347336" y="2960905"/>
            <a:ext cx="1841770" cy="20022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550" y="1448640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Reflectrometry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C2B5-7B2C-4DC5-AED7-AC893F10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957130" y="2507559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9005" y="1847120"/>
            <a:ext cx="568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799465" y="1238172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F83D231B-6EF7-3476-6F8D-B2C8D6C8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77" y="1506838"/>
            <a:ext cx="4846320" cy="666369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66CC4C12-9206-D86A-1A93-861652A59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993" y="1578725"/>
            <a:ext cx="3373121" cy="542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796729"/>
            <a:ext cx="4479406" cy="681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477885-E526-5BD0-B632-EF6714EE0A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378" b="15640"/>
          <a:stretch/>
        </p:blipFill>
        <p:spPr>
          <a:xfrm>
            <a:off x="157185" y="4188273"/>
            <a:ext cx="4479406" cy="415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42DBFC-C4A6-0D4C-2CF8-378028CA9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83" y="5238222"/>
            <a:ext cx="1604086" cy="322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9B4F80-A034-2894-7C16-5A5FD2789A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86" b="76657"/>
          <a:stretch/>
        </p:blipFill>
        <p:spPr>
          <a:xfrm>
            <a:off x="7095523" y="3429000"/>
            <a:ext cx="4397342" cy="623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1DF7C-6382-1DC7-7711-9609965E60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986" r="60225" b="53102"/>
          <a:stretch/>
        </p:blipFill>
        <p:spPr>
          <a:xfrm>
            <a:off x="1549400" y="3402185"/>
            <a:ext cx="1884407" cy="75194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2884C0-30D2-F9FF-C779-F36B394A003E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3433807" y="1345718"/>
            <a:ext cx="8758193" cy="1578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1FA9746-C32A-8789-D9C3-D5D687F37369}"/>
              </a:ext>
            </a:extLst>
          </p:cNvPr>
          <p:cNvSpPr txBox="1"/>
          <p:nvPr/>
        </p:nvSpPr>
        <p:spPr>
          <a:xfrm>
            <a:off x="19465" y="1145663"/>
            <a:ext cx="3414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PDE Solve (for iteration N)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78C674C-4323-3585-54AD-CBCFD34A601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4157132" y="2472913"/>
            <a:ext cx="8015403" cy="2368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51CD2C9-262F-89B3-B93D-49A8A91FF7AB}"/>
              </a:ext>
            </a:extLst>
          </p:cNvPr>
          <p:cNvSpPr txBox="1"/>
          <p:nvPr/>
        </p:nvSpPr>
        <p:spPr>
          <a:xfrm>
            <a:off x="-1" y="2272858"/>
            <a:ext cx="415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Propagate (using PDE solutions)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6950F1E-58FC-A237-9675-F866BCBC919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3556000" y="4921104"/>
            <a:ext cx="8636000" cy="2368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4FF2667-5359-ED8A-5AED-71DA65E46B5A}"/>
              </a:ext>
            </a:extLst>
          </p:cNvPr>
          <p:cNvSpPr txBox="1"/>
          <p:nvPr/>
        </p:nvSpPr>
        <p:spPr>
          <a:xfrm>
            <a:off x="19466" y="4721049"/>
            <a:ext cx="3536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Check (for self-consistency)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2F1DF3-1573-D503-E2E8-1DA78D2F8439}"/>
              </a:ext>
            </a:extLst>
          </p:cNvPr>
          <p:cNvCxnSpPr>
            <a:cxnSpLocks/>
          </p:cNvCxnSpPr>
          <p:nvPr/>
        </p:nvCxnSpPr>
        <p:spPr>
          <a:xfrm>
            <a:off x="2853267" y="3252329"/>
            <a:ext cx="0" cy="3635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1855F4B-F440-4F83-3757-D43B73EAE649}"/>
              </a:ext>
            </a:extLst>
          </p:cNvPr>
          <p:cNvCxnSpPr>
            <a:cxnSpLocks/>
          </p:cNvCxnSpPr>
          <p:nvPr/>
        </p:nvCxnSpPr>
        <p:spPr>
          <a:xfrm>
            <a:off x="1837267" y="3884137"/>
            <a:ext cx="0" cy="3635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ight Brace 68">
            <a:extLst>
              <a:ext uri="{FF2B5EF4-FFF2-40B4-BE49-F238E27FC236}">
                <a16:creationId xmlns:a16="http://schemas.microsoft.com/office/drawing/2014/main" id="{E0ADEBC1-16DD-3BC8-FA83-FB43C12854C1}"/>
              </a:ext>
            </a:extLst>
          </p:cNvPr>
          <p:cNvSpPr/>
          <p:nvPr/>
        </p:nvSpPr>
        <p:spPr>
          <a:xfrm>
            <a:off x="6868132" y="2901291"/>
            <a:ext cx="176613" cy="1636611"/>
          </a:xfrm>
          <a:prstGeom prst="rightBrace">
            <a:avLst>
              <a:gd name="adj1" fmla="val 77741"/>
              <a:gd name="adj2" fmla="val 50637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716863" y="2032000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0E3E025-5704-9B70-9577-DC1F73A82A8C}"/>
              </a:ext>
            </a:extLst>
          </p:cNvPr>
          <p:cNvCxnSpPr/>
          <p:nvPr/>
        </p:nvCxnSpPr>
        <p:spPr>
          <a:xfrm>
            <a:off x="4292596" y="3269263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63A6F71-974E-AEE0-4FAF-A4FAD848588F}"/>
              </a:ext>
            </a:extLst>
          </p:cNvPr>
          <p:cNvCxnSpPr/>
          <p:nvPr/>
        </p:nvCxnSpPr>
        <p:spPr>
          <a:xfrm>
            <a:off x="4944532" y="3269263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77BC78C-746F-8604-00EC-2C4A28D5D66C}"/>
              </a:ext>
            </a:extLst>
          </p:cNvPr>
          <p:cNvCxnSpPr>
            <a:cxnSpLocks/>
          </p:cNvCxnSpPr>
          <p:nvPr/>
        </p:nvCxnSpPr>
        <p:spPr>
          <a:xfrm>
            <a:off x="7298260" y="2032000"/>
            <a:ext cx="27094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6D36B6E-6576-6248-4BFE-402A588CA8D0}"/>
              </a:ext>
            </a:extLst>
          </p:cNvPr>
          <p:cNvCxnSpPr>
            <a:cxnSpLocks/>
          </p:cNvCxnSpPr>
          <p:nvPr/>
        </p:nvCxnSpPr>
        <p:spPr>
          <a:xfrm>
            <a:off x="8339660" y="2032000"/>
            <a:ext cx="27094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4C07CBB-B2B9-2ABE-02A5-8B96314D3A8B}"/>
              </a:ext>
            </a:extLst>
          </p:cNvPr>
          <p:cNvCxnSpPr>
            <a:cxnSpLocks/>
          </p:cNvCxnSpPr>
          <p:nvPr/>
        </p:nvCxnSpPr>
        <p:spPr>
          <a:xfrm>
            <a:off x="9194793" y="2032000"/>
            <a:ext cx="27094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4FE674-D75D-7F70-746A-8159C544CA0A}"/>
              </a:ext>
            </a:extLst>
          </p:cNvPr>
          <p:cNvCxnSpPr>
            <a:cxnSpLocks/>
          </p:cNvCxnSpPr>
          <p:nvPr/>
        </p:nvCxnSpPr>
        <p:spPr>
          <a:xfrm>
            <a:off x="8496298" y="3901071"/>
            <a:ext cx="21167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44147B-E98A-389A-FA7C-5C1717881DCB}"/>
              </a:ext>
            </a:extLst>
          </p:cNvPr>
          <p:cNvCxnSpPr>
            <a:cxnSpLocks/>
          </p:cNvCxnSpPr>
          <p:nvPr/>
        </p:nvCxnSpPr>
        <p:spPr>
          <a:xfrm>
            <a:off x="9397994" y="4052341"/>
            <a:ext cx="42333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b="1" dirty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901</TotalTime>
  <Words>430</Words>
  <Application>Microsoft Office PowerPoint</Application>
  <PresentationFormat>Widescreen</PresentationFormat>
  <Paragraphs>183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PowerPoint Presentation</vt:lpstr>
      <vt:lpstr>Intro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SCFT Build-up — Flowchart </vt:lpstr>
      <vt:lpstr>Model Outputs</vt:lpstr>
      <vt:lpstr>Transitions at α = 0.40</vt:lpstr>
      <vt:lpstr>Internal Charge</vt:lpstr>
      <vt:lpstr>Internal Structure</vt:lpstr>
      <vt:lpstr>Reflectrometry</vt:lpstr>
      <vt:lpstr>Protein Coarse-graining</vt:lpstr>
      <vt:lpstr>Application to NFH, pH 2.4</vt:lpstr>
      <vt:lpstr>Cooperative Collapse of the Dilute Phase</vt:lpstr>
      <vt:lpstr>Future Work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89</cp:revision>
  <dcterms:created xsi:type="dcterms:W3CDTF">2022-03-28T18:43:16Z</dcterms:created>
  <dcterms:modified xsi:type="dcterms:W3CDTF">2022-08-16T20:28:53Z</dcterms:modified>
</cp:coreProperties>
</file>